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ka-G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20" autoAdjust="0"/>
    <p:restoredTop sz="94660"/>
  </p:normalViewPr>
  <p:slideViewPr>
    <p:cSldViewPr>
      <p:cViewPr varScale="1">
        <p:scale>
          <a:sx n="90" d="100"/>
          <a:sy n="90" d="100"/>
        </p:scale>
        <p:origin x="-54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a-G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C6752-15B3-4D03-B05E-F05320E95A2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a-G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345A1E-3012-421C-8B3D-CECCD378F969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594696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72538-6D18-46B4-B33F-6041AEB78E6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19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070271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354395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4200113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964687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589360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66860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889199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317029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875290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866775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a-G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678912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722209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a-G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95400" y="617812"/>
            <a:ext cx="957347" cy="865395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800" dirty="0" smtClean="0"/>
          </a:p>
          <a:p>
            <a:r>
              <a:rPr lang="ka-GE" sz="800" dirty="0" smtClean="0"/>
              <a:t>მინისტრის მოადგილე </a:t>
            </a:r>
            <a:br>
              <a:rPr lang="ka-GE" sz="800" dirty="0" smtClean="0"/>
            </a:br>
            <a:r>
              <a:rPr lang="ka-GE" sz="800" dirty="0" smtClean="0"/>
              <a:t>გიორგი წოწკოლაური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ka-GE" sz="800" dirty="0" smtClean="0"/>
              <a:t/>
            </a:r>
            <a:br>
              <a:rPr lang="ka-GE" sz="800" dirty="0" smtClean="0"/>
            </a:br>
            <a:endParaRPr lang="en-US" sz="8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4114800" y="914306"/>
            <a:ext cx="0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7" name="Title 1"/>
          <p:cNvSpPr txBox="1">
            <a:spLocks/>
          </p:cNvSpPr>
          <p:nvPr/>
        </p:nvSpPr>
        <p:spPr>
          <a:xfrm rot="10800000" flipV="1">
            <a:off x="3749059" y="1707500"/>
            <a:ext cx="1371600" cy="89731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შიდა აუდიტის დეპარტამენტი</a:t>
            </a:r>
            <a:endParaRPr lang="en-US" sz="800" dirty="0">
              <a:latin typeface="+mn-lt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535434" y="35921"/>
            <a:ext cx="1741701" cy="581891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b="1" dirty="0" smtClean="0">
                <a:latin typeface="+mn-lt"/>
              </a:rPr>
              <a:t>მინისტრი </a:t>
            </a:r>
            <a:br>
              <a:rPr lang="ka-GE" sz="800" b="1" dirty="0" smtClean="0">
                <a:latin typeface="+mn-lt"/>
              </a:rPr>
            </a:br>
            <a:r>
              <a:rPr lang="ka-GE" sz="800" b="1" dirty="0" smtClean="0">
                <a:latin typeface="+mn-lt"/>
              </a:rPr>
              <a:t>ეკატერინე ტიკარაძე</a:t>
            </a:r>
            <a:endParaRPr lang="en-US" sz="800" b="1" dirty="0">
              <a:latin typeface="+mn-lt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 rot="10800000" flipV="1">
            <a:off x="5791200" y="627296"/>
            <a:ext cx="1152424" cy="718067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მინისტრის მოადგილე  ზაზა ბოხუა</a:t>
            </a:r>
            <a:br>
              <a:rPr lang="ka-GE" sz="800" dirty="0" smtClean="0">
                <a:latin typeface="+mn-lt"/>
              </a:rPr>
            </a:br>
            <a:endParaRPr lang="en-US" sz="800" dirty="0">
              <a:latin typeface="+mn-lt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 rot="10800000" flipV="1">
            <a:off x="7315200" y="646695"/>
            <a:ext cx="1118754" cy="679270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მინისტრის მოადგილე </a:t>
            </a:r>
            <a:br>
              <a:rPr lang="ka-GE" sz="800" dirty="0" smtClean="0">
                <a:latin typeface="+mn-lt"/>
              </a:rPr>
            </a:br>
            <a:r>
              <a:rPr lang="ka-GE" sz="800" dirty="0" smtClean="0">
                <a:latin typeface="+mn-lt"/>
              </a:rPr>
              <a:t>თამილა ბარკალაია</a:t>
            </a:r>
            <a:endParaRPr lang="en-US" sz="800" dirty="0">
              <a:latin typeface="+mn-lt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 rot="10800000" flipV="1">
            <a:off x="2362201" y="501031"/>
            <a:ext cx="1112708" cy="948324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მინისტრის</a:t>
            </a:r>
            <a:r>
              <a:rPr lang="en-US" sz="800" dirty="0" smtClean="0">
                <a:latin typeface="+mn-lt"/>
              </a:rPr>
              <a:t> </a:t>
            </a:r>
            <a:r>
              <a:rPr lang="ka-GE" sz="800" dirty="0"/>
              <a:t>პირველი</a:t>
            </a:r>
            <a:r>
              <a:rPr lang="ka-GE" sz="800" dirty="0" smtClean="0">
                <a:latin typeface="+mn-lt"/>
              </a:rPr>
              <a:t> მოადგილე</a:t>
            </a:r>
          </a:p>
          <a:p>
            <a:r>
              <a:rPr lang="ka-GE" sz="800" dirty="0" smtClean="0">
                <a:latin typeface="+mn-lt"/>
              </a:rPr>
              <a:t>თამარ გაბუნია </a:t>
            </a:r>
            <a:r>
              <a:rPr lang="ka-GE" sz="800" dirty="0"/>
              <a:t>საპარლამენტო მდივანი</a:t>
            </a:r>
            <a:r>
              <a:rPr lang="ka-GE" sz="800" dirty="0" smtClean="0">
                <a:latin typeface="+mn-lt"/>
              </a:rPr>
              <a:t/>
            </a:r>
            <a:br>
              <a:rPr lang="ka-GE" sz="800" dirty="0" smtClean="0">
                <a:latin typeface="+mn-lt"/>
              </a:rPr>
            </a:br>
            <a:endParaRPr lang="en-US" sz="800" dirty="0">
              <a:latin typeface="+mn-lt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 rot="10800000" flipV="1">
            <a:off x="2362200" y="2216260"/>
            <a:ext cx="1112707" cy="7767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/>
              <a:t>იურიდიული დეპარტამენტი </a:t>
            </a:r>
            <a:endParaRPr lang="en-US" sz="800" dirty="0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 rot="10800000" flipV="1">
            <a:off x="2362201" y="3183773"/>
            <a:ext cx="1112708" cy="9301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/>
              <a:t>ინფორმაციული </a:t>
            </a:r>
            <a:r>
              <a:rPr lang="ka-GE" sz="800" dirty="0" smtClean="0"/>
              <a:t>ტექნოლოგიებისა და ანალიტიკის დეპარტამენტი</a:t>
            </a:r>
            <a:endParaRPr lang="en-US" sz="800" dirty="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 rot="10800000" flipV="1">
            <a:off x="1240674" y="2581102"/>
            <a:ext cx="1066799" cy="12053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/>
              <a:t>სსიპ-სოციალური მომსახურების </a:t>
            </a:r>
            <a:r>
              <a:rPr lang="ka-GE" sz="800" dirty="0" smtClean="0"/>
              <a:t>სააგენტო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5706101" y="2667733"/>
            <a:ext cx="1456699" cy="11854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სსიპ - ლ. საყვარელიძის სახ. </a:t>
            </a:r>
            <a:r>
              <a:rPr lang="ka-GE" sz="900" dirty="0"/>
              <a:t>დაავადებათა</a:t>
            </a:r>
            <a:r>
              <a:rPr lang="ka-GE" sz="800" dirty="0"/>
              <a:t> კონტროლისა და საზოგადოებრივი ჯანმრთელობის ეროვნული </a:t>
            </a:r>
            <a:r>
              <a:rPr lang="ka-GE" sz="800" dirty="0" smtClean="0"/>
              <a:t>ცენტრი</a:t>
            </a:r>
            <a:endParaRPr lang="en-US" sz="800" dirty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2362201" y="1548232"/>
            <a:ext cx="1112707" cy="5550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პოლიტიკის დეპარტამენტი</a:t>
            </a:r>
            <a:endParaRPr lang="en-US" sz="800" dirty="0"/>
          </a:p>
          <a:p>
            <a:r>
              <a:rPr lang="ka-GE" sz="800" dirty="0"/>
              <a:t> </a:t>
            </a:r>
            <a:endParaRPr lang="en-US" sz="800" dirty="0"/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152400" y="1825741"/>
            <a:ext cx="990600" cy="127377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პოლიტიკის დეპარტამენტის შრომითი მიგრაციის საკითხთა სამმართველო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7324725" y="4091915"/>
            <a:ext cx="1118757" cy="9898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სსიპ - ახალგორის ბავშვთა სააღმზრდელო დაწესებულება</a:t>
            </a:r>
            <a:endParaRPr lang="en-US" sz="800" dirty="0"/>
          </a:p>
        </p:txBody>
      </p:sp>
      <p:cxnSp>
        <p:nvCxnSpPr>
          <p:cNvPr id="24" name="Straight Arrow Connector 23"/>
          <p:cNvCxnSpPr>
            <a:stCxn id="11" idx="0"/>
            <a:endCxn id="11" idx="0"/>
          </p:cNvCxnSpPr>
          <p:nvPr/>
        </p:nvCxnSpPr>
        <p:spPr>
          <a:xfrm>
            <a:off x="2918555" y="501031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4004966" y="4815225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4371403" y="4530430"/>
            <a:ext cx="0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28" name="Title 1"/>
          <p:cNvSpPr txBox="1">
            <a:spLocks/>
          </p:cNvSpPr>
          <p:nvPr/>
        </p:nvSpPr>
        <p:spPr>
          <a:xfrm>
            <a:off x="5706101" y="1449355"/>
            <a:ext cx="1371600" cy="10645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სსიპ - საგანგებო </a:t>
            </a:r>
            <a:r>
              <a:rPr lang="ka-GE" sz="800" dirty="0"/>
              <a:t>სიტუაციების კოორდინაციისა და </a:t>
            </a:r>
            <a:r>
              <a:rPr lang="ka-GE" sz="800" dirty="0" smtClean="0"/>
              <a:t>გადაუდებელი დახმარების ცენტრი</a:t>
            </a:r>
            <a:endParaRPr lang="en-US" sz="800" dirty="0"/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2362199" y="4372004"/>
            <a:ext cx="1095758" cy="9693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სსიპ - </a:t>
            </a:r>
            <a:r>
              <a:rPr lang="ka-GE" sz="800" dirty="0" smtClean="0"/>
              <a:t>სამედიცინო საქმიანობის სახელმწიფო რეგულირების სააგენტო</a:t>
            </a:r>
            <a:endParaRPr lang="en-US" sz="800" dirty="0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7315200" y="1623801"/>
            <a:ext cx="1118754" cy="7574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შრომის პირობების ინსპექტირების დეპარტამენტი </a:t>
            </a:r>
            <a:endParaRPr lang="en-US" sz="800" dirty="0"/>
          </a:p>
        </p:txBody>
      </p:sp>
      <p:cxnSp>
        <p:nvCxnSpPr>
          <p:cNvPr id="33" name="Straight Arrow Connector 32"/>
          <p:cNvCxnSpPr>
            <a:stCxn id="10" idx="1"/>
            <a:endCxn id="10" idx="1"/>
          </p:cNvCxnSpPr>
          <p:nvPr/>
        </p:nvCxnSpPr>
        <p:spPr>
          <a:xfrm>
            <a:off x="8433954" y="986330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34" name="Title 1"/>
          <p:cNvSpPr txBox="1">
            <a:spLocks/>
          </p:cNvSpPr>
          <p:nvPr/>
        </p:nvSpPr>
        <p:spPr>
          <a:xfrm>
            <a:off x="3749060" y="785643"/>
            <a:ext cx="1371599" cy="7827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ადმინისტრაცია  </a:t>
            </a:r>
            <a:endParaRPr lang="en-US" sz="800" dirty="0"/>
          </a:p>
        </p:txBody>
      </p:sp>
      <p:cxnSp>
        <p:nvCxnSpPr>
          <p:cNvPr id="35" name="Straight Arrow Connector 34"/>
          <p:cNvCxnSpPr>
            <a:stCxn id="34" idx="1"/>
            <a:endCxn id="34" idx="1"/>
          </p:cNvCxnSpPr>
          <p:nvPr/>
        </p:nvCxnSpPr>
        <p:spPr>
          <a:xfrm>
            <a:off x="3749060" y="1177018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36" name="Straight Connector 35"/>
          <p:cNvCxnSpPr>
            <a:stCxn id="9" idx="1"/>
            <a:endCxn id="9" idx="1"/>
          </p:cNvCxnSpPr>
          <p:nvPr/>
        </p:nvCxnSpPr>
        <p:spPr>
          <a:xfrm>
            <a:off x="6943624" y="986330"/>
            <a:ext cx="0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44" name="Title 1"/>
          <p:cNvSpPr txBox="1">
            <a:spLocks/>
          </p:cNvSpPr>
          <p:nvPr/>
        </p:nvSpPr>
        <p:spPr>
          <a:xfrm>
            <a:off x="1295401" y="1536589"/>
            <a:ext cx="957346" cy="9260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საფინანსო-ეკონომიკური </a:t>
            </a:r>
            <a:r>
              <a:rPr lang="ka-GE" sz="800" dirty="0"/>
              <a:t>დეპარტამენტი </a:t>
            </a:r>
            <a:endParaRPr lang="en-US" sz="800" dirty="0" smtClean="0"/>
          </a:p>
        </p:txBody>
      </p:sp>
      <p:cxnSp>
        <p:nvCxnSpPr>
          <p:cNvPr id="88" name="Straight Arrow Connector 87"/>
          <p:cNvCxnSpPr/>
          <p:nvPr/>
        </p:nvCxnSpPr>
        <p:spPr>
          <a:xfrm>
            <a:off x="2868886" y="326866"/>
            <a:ext cx="0" cy="175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90" name="Straight Connector 89"/>
          <p:cNvCxnSpPr/>
          <p:nvPr/>
        </p:nvCxnSpPr>
        <p:spPr>
          <a:xfrm flipH="1">
            <a:off x="2868886" y="326866"/>
            <a:ext cx="666548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13" name="Straight Connector 112"/>
          <p:cNvCxnSpPr/>
          <p:nvPr/>
        </p:nvCxnSpPr>
        <p:spPr>
          <a:xfrm flipH="1">
            <a:off x="647700" y="152400"/>
            <a:ext cx="2887736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20" name="Straight Connector 119"/>
          <p:cNvCxnSpPr/>
          <p:nvPr/>
        </p:nvCxnSpPr>
        <p:spPr>
          <a:xfrm flipH="1">
            <a:off x="1822378" y="228600"/>
            <a:ext cx="1713056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23" name="Straight Arrow Connector 122"/>
          <p:cNvCxnSpPr/>
          <p:nvPr/>
        </p:nvCxnSpPr>
        <p:spPr>
          <a:xfrm>
            <a:off x="1794669" y="228600"/>
            <a:ext cx="0" cy="3115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40" name="Elbow Connector 139"/>
          <p:cNvCxnSpPr>
            <a:endCxn id="9" idx="0"/>
          </p:cNvCxnSpPr>
          <p:nvPr/>
        </p:nvCxnSpPr>
        <p:spPr>
          <a:xfrm>
            <a:off x="5277135" y="433792"/>
            <a:ext cx="1090277" cy="19350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54" name="Title 1"/>
          <p:cNvSpPr txBox="1">
            <a:spLocks/>
          </p:cNvSpPr>
          <p:nvPr/>
        </p:nvSpPr>
        <p:spPr>
          <a:xfrm>
            <a:off x="152400" y="501923"/>
            <a:ext cx="990600" cy="1174478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მინისტრის მოადგილე </a:t>
            </a:r>
            <a:br>
              <a:rPr lang="ka-GE" sz="800" dirty="0"/>
            </a:br>
            <a:r>
              <a:rPr lang="ka-GE" sz="800" dirty="0" smtClean="0"/>
              <a:t>თეა ახვლედიანი</a:t>
            </a:r>
            <a:endParaRPr lang="en-US" sz="800" dirty="0"/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647700" y="152400"/>
            <a:ext cx="0" cy="2947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2" name="Straight Connector 11"/>
          <p:cNvCxnSpPr>
            <a:stCxn id="8" idx="3"/>
          </p:cNvCxnSpPr>
          <p:nvPr/>
        </p:nvCxnSpPr>
        <p:spPr>
          <a:xfrm flipV="1">
            <a:off x="5277135" y="326866"/>
            <a:ext cx="2606968" cy="1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2" name="Straight Arrow Connector 21"/>
          <p:cNvCxnSpPr>
            <a:endCxn id="10" idx="0"/>
          </p:cNvCxnSpPr>
          <p:nvPr/>
        </p:nvCxnSpPr>
        <p:spPr>
          <a:xfrm>
            <a:off x="7874576" y="355366"/>
            <a:ext cx="1" cy="2913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41" name="Title 1"/>
          <p:cNvSpPr txBox="1">
            <a:spLocks/>
          </p:cNvSpPr>
          <p:nvPr/>
        </p:nvSpPr>
        <p:spPr>
          <a:xfrm>
            <a:off x="2382065" y="5513218"/>
            <a:ext cx="1092844" cy="7827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სსიპ- წამლის სააგენტო</a:t>
            </a:r>
            <a:endParaRPr lang="en-US" sz="800" dirty="0"/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 rot="10800000" flipV="1">
            <a:off x="5791198" y="3962400"/>
            <a:ext cx="1340527" cy="153725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/>
              <a:t>არასამეწარმეო (არაკომერციული) იურიდიული პირის ,,ინფექციური პათოლოგიის, შიდსისა და კლინიკური იმუნოლოგიის სამეცნიერო-პრაქტიკული ცენტრი“</a:t>
            </a:r>
          </a:p>
        </p:txBody>
      </p:sp>
      <p:sp>
        <p:nvSpPr>
          <p:cNvPr id="48" name="Title 1"/>
          <p:cNvSpPr txBox="1">
            <a:spLocks/>
          </p:cNvSpPr>
          <p:nvPr/>
        </p:nvSpPr>
        <p:spPr>
          <a:xfrm>
            <a:off x="5822273" y="5659748"/>
            <a:ext cx="1309453" cy="9002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შპს ,,რეგიონური ჯანდაცვის ცენტრი“</a:t>
            </a:r>
            <a:endParaRPr lang="en-US" sz="800" dirty="0"/>
          </a:p>
        </p:txBody>
      </p:sp>
      <p:sp>
        <p:nvSpPr>
          <p:cNvPr id="49" name="Title 1"/>
          <p:cNvSpPr txBox="1">
            <a:spLocks/>
          </p:cNvSpPr>
          <p:nvPr/>
        </p:nvSpPr>
        <p:spPr>
          <a:xfrm>
            <a:off x="7305674" y="2667733"/>
            <a:ext cx="1118757" cy="129466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სსიპ - ადამიანით ვაჭრობის (ტრეფიკინგის)მსხვერპლთა, დაზარალებულთა დაცვისა და დახმარების სახელმწიფო ფონდი</a:t>
            </a:r>
            <a:endParaRPr lang="en-US" sz="800" dirty="0"/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1240674" y="3886200"/>
            <a:ext cx="1066799" cy="97160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სსიპ - </a:t>
            </a:r>
            <a:r>
              <a:rPr lang="ka-GE" sz="800" dirty="0" smtClean="0"/>
              <a:t>საარსებო წყაროებით უზრუნველყოფის სააგენტო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54093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129</Words>
  <Application>Microsoft Office PowerPoint</Application>
  <PresentationFormat>On-screen Show (4:3)</PresentationFormat>
  <Paragraphs>28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Nino Berbichashvili</dc:creator>
  <cp:lastModifiedBy>Nino Berbichashvili</cp:lastModifiedBy>
  <cp:revision>48</cp:revision>
  <dcterms:created xsi:type="dcterms:W3CDTF">2018-10-11T06:34:10Z</dcterms:created>
  <dcterms:modified xsi:type="dcterms:W3CDTF">2020-02-21T10:01:32Z</dcterms:modified>
</cp:coreProperties>
</file>